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66" r:id="rId2"/>
    <p:sldId id="263" r:id="rId3"/>
    <p:sldId id="265" r:id="rId4"/>
    <p:sldId id="267" r:id="rId5"/>
    <p:sldId id="269" r:id="rId6"/>
    <p:sldId id="268" r:id="rId7"/>
    <p:sldId id="270" r:id="rId8"/>
    <p:sldId id="271" r:id="rId9"/>
    <p:sldId id="272" r:id="rId10"/>
    <p:sldId id="273" r:id="rId11"/>
    <p:sldId id="274" r:id="rId12"/>
    <p:sldId id="275" r:id="rId13"/>
    <p:sldId id="276" r:id="rId14"/>
    <p:sldId id="277" r:id="rId15"/>
    <p:sldId id="278" r:id="rId16"/>
  </p:sldIdLst>
  <p:sldSz cx="9144000" cy="6858000" type="screen4x3"/>
  <p:notesSz cx="6858000" cy="9144000"/>
  <p:defaultTextStyle>
    <a:lvl1pPr marL="0" algn="l" rtl="0" latinLnBrk="0">
      <a:defRPr lang="fr-FR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fr-FR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fr-FR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fr-FR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fr-FR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fr-FR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fr-FR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fr-FR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fr-FR"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21" autoAdjust="0"/>
    <p:restoredTop sz="94660"/>
  </p:normalViewPr>
  <p:slideViewPr>
    <p:cSldViewPr>
      <p:cViewPr varScale="1">
        <p:scale>
          <a:sx n="72" d="100"/>
          <a:sy n="72" d="100"/>
        </p:scale>
        <p:origin x="492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fr-FR" sz="1200"/>
            </a:lvl1pPr>
            <a:extLst/>
          </a:lstStyle>
          <a:p>
            <a:endParaRPr lang="fr-FR" dirty="0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fr-FR" sz="1200"/>
            </a:lvl1pPr>
            <a:extLst/>
          </a:lstStyle>
          <a:p>
            <a:fld id="{6E7D018D-748F-47BF-843A-40349A141CAC}" type="datetimeFigureOut">
              <a:rPr lang="fr-FR" smtClean="0"/>
              <a:pPr/>
              <a:t>12/12/2019</a:t>
            </a:fld>
            <a:endParaRPr lang="fr-FR" dirty="0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fr-FR" sz="1200"/>
            </a:lvl1pPr>
            <a:extLst/>
          </a:lstStyle>
          <a:p>
            <a:endParaRPr lang="fr-FR" dirty="0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fr-FR" sz="1200"/>
            </a:lvl1pPr>
            <a:extLst/>
          </a:lstStyle>
          <a:p>
            <a:fld id="{04AC5213-BACC-41AB-9B61-B40CF6C5296E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207143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fr-FR" sz="1200"/>
            </a:lvl1pPr>
            <a:extLst/>
          </a:lstStyle>
          <a:p>
            <a:endParaRPr lang="fr-FR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fr-FR" sz="1200"/>
            </a:lvl1pPr>
            <a:extLst/>
          </a:lstStyle>
          <a:p>
            <a:fld id="{23E9B8FB-2ABD-42C9-A6DA-A6789EAF441D}" type="datetimeFigureOut">
              <a:pPr/>
              <a:t>12/12/2019</a:t>
            </a:fld>
            <a:endParaRPr lang="fr-FR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/>
          <a:p>
            <a:endParaRPr lang="fr-FR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Niveau 2</a:t>
            </a:r>
          </a:p>
          <a:p>
            <a:pPr lvl="2"/>
            <a:r>
              <a:rPr lang="fr-FR"/>
              <a:t>Niveau 3</a:t>
            </a:r>
          </a:p>
          <a:p>
            <a:pPr lvl="3"/>
            <a:r>
              <a:rPr lang="fr-FR"/>
              <a:t>Niveau 4</a:t>
            </a:r>
          </a:p>
          <a:p>
            <a:pPr lvl="4"/>
            <a:r>
              <a:rPr lang="fr-FR"/>
              <a:t>Niveau 5</a:t>
            </a:r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fr-FR" sz="1200"/>
            </a:lvl1pPr>
            <a:extLst/>
          </a:lstStyle>
          <a:p>
            <a:endParaRPr lang="fr-FR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fr-FR" sz="1200"/>
            </a:lvl1pPr>
            <a:extLst/>
          </a:lstStyle>
          <a:p>
            <a:fld id="{BE2A7042-DEED-4AA1-9E89-4A16B2572577}" type="slidenum"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671885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2A7042-DEED-4AA1-9E89-4A16B2572577}" type="slidenum">
              <a:rPr lang="fr-FR" smtClean="0"/>
              <a:pPr/>
              <a:t>1</a:t>
            </a:fld>
            <a:endParaRPr lang="fr-FR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2A7042-DEED-4AA1-9E89-4A16B2572577}" type="slidenum">
              <a:rPr lang="fr-FR" smtClean="0"/>
              <a:pPr/>
              <a:t>2</a:t>
            </a:fld>
            <a:endParaRPr lang="fr-FR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2A7042-DEED-4AA1-9E89-4A16B2572577}" type="slidenum">
              <a:rPr lang="fr-FR" smtClean="0"/>
              <a:pPr/>
              <a:t>3</a:t>
            </a:fld>
            <a:endParaRPr lang="fr-FR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uverture de l'albu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7162800" y="137160"/>
            <a:ext cx="228600" cy="52578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fr-FR"/>
          </a:p>
        </p:txBody>
      </p:sp>
      <p:sp>
        <p:nvSpPr>
          <p:cNvPr id="15" name="Rectangle 14"/>
          <p:cNvSpPr/>
          <p:nvPr userDrawn="1"/>
        </p:nvSpPr>
        <p:spPr>
          <a:xfrm>
            <a:off x="7467600" y="133350"/>
            <a:ext cx="1447800" cy="5257800"/>
          </a:xfrm>
          <a:prstGeom prst="rect">
            <a:avLst/>
          </a:prstGeom>
          <a:solidFill>
            <a:schemeClr val="accent3"/>
          </a:soli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fr-FR"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10" hasCustomPrompt="1"/>
          </p:nvPr>
        </p:nvSpPr>
        <p:spPr>
          <a:xfrm>
            <a:off x="228600" y="5467350"/>
            <a:ext cx="8672946" cy="1238250"/>
          </a:xfrm>
          <a:solidFill>
            <a:schemeClr val="accent1"/>
          </a:solidFill>
        </p:spPr>
        <p:txBody>
          <a:bodyPr vert="horz" anchor="ctr">
            <a:noAutofit/>
          </a:bodyPr>
          <a:lstStyle>
            <a:lvl1pPr marL="0" indent="0" algn="l" eaLnBrk="1" latinLnBrk="0" hangingPunct="1">
              <a:buFontTx/>
              <a:buNone/>
              <a:defRPr kumimoji="0" lang="fr-FR" sz="4800" baseline="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fr-FR"/>
              <a:t>Cliquez pour ajouter le titre de l'album photo</a:t>
            </a: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228600" y="152400"/>
            <a:ext cx="6858000" cy="5239512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/>
              <a:t>Cliquez sur l'icône pour ajouter une image</a:t>
            </a:r>
            <a:endParaRPr/>
          </a:p>
        </p:txBody>
      </p:sp>
      <p:sp>
        <p:nvSpPr>
          <p:cNvPr id="11" name="Rectangle 10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pPr algn="r"/>
            <a:fld id="{9668B50E-0B48-4566-8609-C51CF752A7DF}" type="datetimeFigureOut">
              <a:rPr kumimoji="0" lang="fr-FR">
                <a:solidFill>
                  <a:schemeClr val="bg1"/>
                </a:solidFill>
              </a:rPr>
              <a:pPr algn="r"/>
              <a:t>12/12/2019</a:t>
            </a:fld>
            <a:endParaRPr kumimoji="0" lang="fr-FR"/>
          </a:p>
        </p:txBody>
      </p:sp>
      <p:sp>
        <p:nvSpPr>
          <p:cNvPr id="13" name="Rectangle 1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8A4431D5-1B33-458B-8AFD-CECCB0FA18CB}" type="slidenum">
              <a:rPr kumimoji="0" lang="fr-FR">
                <a:solidFill>
                  <a:schemeClr val="bg1"/>
                </a:solidFill>
              </a:rPr>
              <a:pPr/>
              <a:t>‹N°›</a:t>
            </a:fld>
            <a:endParaRPr kumimoji="0" lang="fr-FR"/>
          </a:p>
        </p:txBody>
      </p:sp>
      <p:sp>
        <p:nvSpPr>
          <p:cNvPr id="14" name="Rectangle 13"/>
          <p:cNvSpPr>
            <a:spLocks noGrp="1"/>
          </p:cNvSpPr>
          <p:nvPr>
            <p:ph type="ftr" sz="quarter" idx="14"/>
          </p:nvPr>
        </p:nvSpPr>
        <p:spPr>
          <a:xfrm rot="16200000">
            <a:off x="7296150" y="3698878"/>
            <a:ext cx="2933700" cy="365125"/>
          </a:xfrm>
        </p:spPr>
        <p:txBody>
          <a:bodyPr/>
          <a:lstStyle/>
          <a:p>
            <a:endParaRPr kumimoji="0" lang="fr-FR"/>
          </a:p>
        </p:txBody>
      </p:sp>
      <p:sp>
        <p:nvSpPr>
          <p:cNvPr id="18" name="Rectangle 17"/>
          <p:cNvSpPr>
            <a:spLocks noGrp="1"/>
          </p:cNvSpPr>
          <p:nvPr>
            <p:ph type="body" sz="quarter" idx="15" hasCustomPrompt="1"/>
          </p:nvPr>
        </p:nvSpPr>
        <p:spPr>
          <a:xfrm rot="16200000">
            <a:off x="5372100" y="2247900"/>
            <a:ext cx="5181600" cy="990600"/>
          </a:xfrm>
        </p:spPr>
        <p:txBody>
          <a:bodyPr/>
          <a:lstStyle>
            <a:lvl1pPr marL="0" indent="0" algn="r" eaLnBrk="1" latinLnBrk="0" hangingPunct="1">
              <a:buNone/>
              <a:defRPr kumimoji="0" lang="fr-FR" sz="2000">
                <a:solidFill>
                  <a:srgbClr val="FFFFFF"/>
                </a:solidFill>
              </a:defRPr>
            </a:lvl1pPr>
          </a:lstStyle>
          <a:p>
            <a:pPr lvl="0"/>
            <a:r>
              <a:rPr kumimoji="0" lang="fr-FR"/>
              <a:t>Cliquez pour ajouter une date ou des informations détaillées</a:t>
            </a:r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ysage 3 poses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 noChangeAspect="1"/>
          </p:cNvSpPr>
          <p:nvPr>
            <p:ph type="pic" sz="quarter" idx="11"/>
          </p:nvPr>
        </p:nvSpPr>
        <p:spPr>
          <a:xfrm>
            <a:off x="43434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/>
              <a:t>Cliquez sur l'icône pour ajouter une image</a:t>
            </a:r>
            <a:endParaRPr/>
          </a:p>
        </p:txBody>
      </p:sp>
      <p:sp>
        <p:nvSpPr>
          <p:cNvPr id="26" name="Picture Placeholder 25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/>
              <a:t>Cliquez sur l'icône pour ajouter une image</a:t>
            </a:r>
            <a:endParaRPr/>
          </a:p>
        </p:txBody>
      </p:sp>
      <p:sp>
        <p:nvSpPr>
          <p:cNvPr id="13" name="Picture Placeholder 12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2286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/>
              <a:t>Cliquez sur l'icône pour ajouter une image</a:t>
            </a:r>
            <a:endParaRPr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228600"/>
            <a:ext cx="3947160" cy="296037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fr-FR" sz="2000" i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pPr algn="r"/>
            <a:fld id="{9668B50E-0B48-4566-8609-C51CF752A7DF}" type="datetimeFigureOut">
              <a:rPr kumimoji="0" lang="fr-FR">
                <a:solidFill>
                  <a:schemeClr val="bg1"/>
                </a:solidFill>
              </a:rPr>
              <a:pPr algn="r"/>
              <a:t>12/12/2019</a:t>
            </a:fld>
            <a:endParaRPr kumimoji="0" lang="fr-FR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8A4431D5-1B33-458B-8AFD-CECCB0FA18CB}" type="slidenum">
              <a:rPr kumimoji="0" lang="fr-FR">
                <a:solidFill>
                  <a:srgbClr val="FFFFFF"/>
                </a:solidFill>
              </a:rPr>
              <a:pPr/>
              <a:t>‹N°›</a:t>
            </a:fld>
            <a:endParaRPr kumimoji="0" lang="fr-FR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oses mélang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 noChangeAspect="1"/>
          </p:cNvSpPr>
          <p:nvPr>
            <p:ph type="pic" sz="quarter" idx="11"/>
          </p:nvPr>
        </p:nvSpPr>
        <p:spPr>
          <a:xfrm>
            <a:off x="4648200" y="3124962"/>
            <a:ext cx="3697224" cy="2772918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/>
              <a:t>Cliquez sur l'icône pour ajouter une image</a:t>
            </a:r>
            <a:endParaRPr/>
          </a:p>
        </p:txBody>
      </p:sp>
      <p:sp>
        <p:nvSpPr>
          <p:cNvPr id="25" name="Picture Placeholder 24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228600"/>
            <a:ext cx="4251960" cy="566928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/>
              <a:t>Cliquez sur l'icône pour ajouter une image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648200" y="228600"/>
            <a:ext cx="3672840" cy="275463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/>
              <a:t>Cliquez sur l'icône pour ajouter une image</a:t>
            </a:r>
            <a:endParaRPr/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algn="r"/>
            <a:fld id="{9668B50E-0B48-4566-8609-C51CF752A7DF}" type="datetimeFigureOut">
              <a:rPr kumimoji="0" lang="fr-FR">
                <a:solidFill>
                  <a:schemeClr val="bg1"/>
                </a:solidFill>
              </a:rPr>
              <a:pPr algn="r"/>
              <a:t>12/12/2019</a:t>
            </a:fld>
            <a:endParaRPr kumimoji="0" lang="fr-FR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A4431D5-1B33-458B-8AFD-CECCB0FA18CB}" type="slidenum">
              <a:rPr kumimoji="0" lang="fr-FR">
                <a:solidFill>
                  <a:srgbClr val="FFFFFF"/>
                </a:solidFill>
              </a:rPr>
              <a:pPr/>
              <a:t>‹N°›</a:t>
            </a:fld>
            <a:endParaRPr kumimoji="0" lang="fr-FR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trait 4 poses avec légen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4"/>
          </p:nvPr>
        </p:nvSpPr>
        <p:spPr>
          <a:xfrm>
            <a:off x="18669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/>
              <a:t>Cliquez sur l'icône pour ajouter une image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6"/>
          </p:nvPr>
        </p:nvSpPr>
        <p:spPr>
          <a:xfrm>
            <a:off x="1866900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/>
              <a:t>Cliquez sur l'icône pour ajouter une image</a:t>
            </a:r>
            <a:endParaRPr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25"/>
          </p:nvPr>
        </p:nvSpPr>
        <p:spPr>
          <a:xfrm>
            <a:off x="43053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/>
              <a:t>Cliquez sur l'icône pour ajouter une image</a:t>
            </a:r>
            <a:endParaRPr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27"/>
          </p:nvPr>
        </p:nvSpPr>
        <p:spPr>
          <a:xfrm>
            <a:off x="4306086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/>
              <a:t>Cliquez sur l'icône pour ajouter une image</a:t>
            </a:r>
            <a:endParaRPr/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228600"/>
            <a:ext cx="1676400" cy="27432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fr-FR" sz="1600" baseline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9" hasCustomPrompt="1"/>
          </p:nvPr>
        </p:nvSpPr>
        <p:spPr>
          <a:xfrm>
            <a:off x="6629400" y="228600"/>
            <a:ext cx="1676400" cy="1905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fr-FR" sz="1600" baseline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28" hasCustomPrompt="1"/>
          </p:nvPr>
        </p:nvSpPr>
        <p:spPr>
          <a:xfrm>
            <a:off x="152400" y="4724400"/>
            <a:ext cx="1676400" cy="190500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fr-FR" sz="1600" baseline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30" hasCustomPrompt="1"/>
          </p:nvPr>
        </p:nvSpPr>
        <p:spPr>
          <a:xfrm>
            <a:off x="6629400" y="4724400"/>
            <a:ext cx="1676400" cy="1905000"/>
          </a:xfrm>
        </p:spPr>
        <p:txBody>
          <a:bodyPr anchor="b" anchorCtr="0"/>
          <a:lstStyle>
            <a:lvl1pPr marL="0" marR="0" indent="0" algn="l" eaLnBrk="1" latinLnBrk="0" hangingPunct="1">
              <a:buFontTx/>
              <a:buNone/>
              <a:defRPr kumimoji="0" lang="fr-FR" sz="1600" baseline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31"/>
          </p:nvPr>
        </p:nvSpPr>
        <p:spPr/>
        <p:txBody>
          <a:bodyPr/>
          <a:lstStyle/>
          <a:p>
            <a:pPr algn="r"/>
            <a:fld id="{9668B50E-0B48-4566-8609-C51CF752A7DF}" type="datetimeFigureOut">
              <a:rPr kumimoji="0" lang="fr-FR">
                <a:solidFill>
                  <a:schemeClr val="bg1"/>
                </a:solidFill>
              </a:rPr>
              <a:pPr algn="r"/>
              <a:t>12/12/2019</a:t>
            </a:fld>
            <a:endParaRPr kumimoji="0" lang="fr-FR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32"/>
          </p:nvPr>
        </p:nvSpPr>
        <p:spPr/>
        <p:txBody>
          <a:bodyPr/>
          <a:lstStyle/>
          <a:p>
            <a:fld id="{8A4431D5-1B33-458B-8AFD-CECCB0FA18CB}" type="slidenum">
              <a:rPr kumimoji="0" lang="fr-FR">
                <a:solidFill>
                  <a:srgbClr val="FFFFFF"/>
                </a:solidFill>
              </a:rPr>
              <a:pPr/>
              <a:t>‹N°›</a:t>
            </a:fld>
            <a:endParaRPr kumimoji="0" lang="fr-FR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33"/>
          </p:nvPr>
        </p:nvSpPr>
        <p:spPr/>
        <p:txBody>
          <a:bodyPr/>
          <a:lstStyle/>
          <a:p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ysage 4 poses avec légen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4"/>
          </p:nvPr>
        </p:nvSpPr>
        <p:spPr>
          <a:xfrm>
            <a:off x="533400" y="685800"/>
            <a:ext cx="3653297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/>
              <a:t>Cliquez sur l'icône pour ajouter une image</a:t>
            </a:r>
            <a:endParaRPr/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6" hasCustomPrompt="1"/>
          </p:nvPr>
        </p:nvSpPr>
        <p:spPr>
          <a:xfrm>
            <a:off x="533400" y="63246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fr-FR" sz="1600" baseline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267200" y="6858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/>
              <a:t>Cliquez sur l'icône pour ajouter une image</a:t>
            </a:r>
            <a:endParaRPr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8"/>
          </p:nvPr>
        </p:nvSpPr>
        <p:spPr>
          <a:xfrm>
            <a:off x="5334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/>
              <a:t>Cliquez sur l'icône pour ajouter une image</a:t>
            </a:r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42672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/>
              <a:t>Cliquez sur l'icône pour ajouter une image</a:t>
            </a:r>
            <a:endParaRPr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2" hasCustomPrompt="1"/>
          </p:nvPr>
        </p:nvSpPr>
        <p:spPr>
          <a:xfrm>
            <a:off x="533400" y="3048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fr-FR" sz="1600" baseline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4267200" y="63246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fr-FR" sz="1600" baseline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4" hasCustomPrompt="1"/>
          </p:nvPr>
        </p:nvSpPr>
        <p:spPr>
          <a:xfrm>
            <a:off x="4267200" y="3048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fr-FR" sz="1600" baseline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pPr algn="r"/>
            <a:fld id="{9668B50E-0B48-4566-8609-C51CF752A7DF}" type="datetimeFigureOut">
              <a:rPr kumimoji="0" lang="fr-FR">
                <a:solidFill>
                  <a:schemeClr val="bg1"/>
                </a:solidFill>
              </a:rPr>
              <a:pPr algn="r"/>
              <a:t>12/12/2019</a:t>
            </a:fld>
            <a:endParaRPr kumimoji="0" lang="fr-FR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8A4431D5-1B33-458B-8AFD-CECCB0FA18CB}" type="slidenum">
              <a:rPr kumimoji="0" lang="fr-FR">
                <a:solidFill>
                  <a:srgbClr val="FFFFFF"/>
                </a:solidFill>
              </a:rPr>
              <a:pPr/>
              <a:t>‹N°›</a:t>
            </a:fld>
            <a:endParaRPr kumimoji="0" lang="fr-FR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trait 4 poses avec grande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/>
          <p:cNvSpPr>
            <a:spLocks noGrp="1" noChangeAspect="1"/>
          </p:cNvSpPr>
          <p:nvPr>
            <p:ph type="pic" sz="quarter" idx="14"/>
          </p:nvPr>
        </p:nvSpPr>
        <p:spPr>
          <a:xfrm>
            <a:off x="2286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/>
              <a:t>Cliquez sur l'icône pour ajouter une image</a:t>
            </a:r>
            <a:endParaRPr/>
          </a:p>
        </p:txBody>
      </p:sp>
      <p:sp>
        <p:nvSpPr>
          <p:cNvPr id="28" name="Picture Placeholder 27"/>
          <p:cNvSpPr>
            <a:spLocks noGrp="1" noChangeAspect="1"/>
          </p:cNvSpPr>
          <p:nvPr>
            <p:ph type="pic" sz="quarter" idx="31"/>
          </p:nvPr>
        </p:nvSpPr>
        <p:spPr>
          <a:xfrm>
            <a:off x="43434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/>
              <a:t>Cliquez sur l'icône pour ajouter une image</a:t>
            </a:r>
            <a:endParaRPr/>
          </a:p>
        </p:txBody>
      </p:sp>
      <p:sp>
        <p:nvSpPr>
          <p:cNvPr id="4" name="Picture Placeholder 3"/>
          <p:cNvSpPr>
            <a:spLocks noGrp="1" noChangeAspect="1"/>
          </p:cNvSpPr>
          <p:nvPr>
            <p:ph type="pic" sz="quarter" idx="30"/>
          </p:nvPr>
        </p:nvSpPr>
        <p:spPr>
          <a:xfrm>
            <a:off x="22860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/>
              <a:t>Cliquez sur l'icône pour ajouter une image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32"/>
          </p:nvPr>
        </p:nvSpPr>
        <p:spPr>
          <a:xfrm>
            <a:off x="64008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/>
              <a:t>Cliquez sur l'icône pour ajouter une image</a:t>
            </a:r>
            <a:endParaRPr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29" hasCustomPrompt="1"/>
          </p:nvPr>
        </p:nvSpPr>
        <p:spPr>
          <a:xfrm>
            <a:off x="228600" y="3352800"/>
            <a:ext cx="8153400" cy="3048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fr-FR" sz="2800" baseline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33"/>
          </p:nvPr>
        </p:nvSpPr>
        <p:spPr/>
        <p:txBody>
          <a:bodyPr/>
          <a:lstStyle/>
          <a:p>
            <a:pPr algn="r"/>
            <a:fld id="{9668B50E-0B48-4566-8609-C51CF752A7DF}" type="datetimeFigureOut">
              <a:rPr kumimoji="0" lang="fr-FR">
                <a:solidFill>
                  <a:schemeClr val="bg1"/>
                </a:solidFill>
              </a:rPr>
              <a:pPr algn="r"/>
              <a:t>12/12/2019</a:t>
            </a:fld>
            <a:endParaRPr kumimoji="0" lang="fr-FR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4"/>
          </p:nvPr>
        </p:nvSpPr>
        <p:spPr/>
        <p:txBody>
          <a:bodyPr/>
          <a:lstStyle/>
          <a:p>
            <a:fld id="{8A4431D5-1B33-458B-8AFD-CECCB0FA18CB}" type="slidenum">
              <a:rPr kumimoji="0" lang="fr-FR">
                <a:solidFill>
                  <a:srgbClr val="FFFFFF"/>
                </a:solidFill>
              </a:rPr>
              <a:pPr/>
              <a:t>‹N°›</a:t>
            </a:fld>
            <a:endParaRPr kumimoji="0" lang="fr-FR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5"/>
          </p:nvPr>
        </p:nvSpPr>
        <p:spPr/>
        <p:txBody>
          <a:bodyPr/>
          <a:lstStyle/>
          <a:p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poses : portrait 1 pose, paysage 3 pos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43292" y="257665"/>
            <a:ext cx="4764388" cy="63525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/>
              <a:t>Cliquez sur l'icône pour ajouter une image</a:t>
            </a:r>
            <a:endParaRPr/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8"/>
          </p:nvPr>
        </p:nvSpPr>
        <p:spPr>
          <a:xfrm>
            <a:off x="5446340" y="257665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/>
              <a:t>Cliquez sur l'icône pour ajouter une image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5446340" y="2432657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/>
              <a:t>Cliquez sur l'icône pour ajouter une image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23"/>
          </p:nvPr>
        </p:nvSpPr>
        <p:spPr>
          <a:xfrm>
            <a:off x="5446340" y="4607649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/>
              <a:t>Cliquez sur l'icône pour ajouter une image</a:t>
            </a:r>
            <a:endParaRPr/>
          </a:p>
        </p:txBody>
      </p:sp>
      <p:sp>
        <p:nvSpPr>
          <p:cNvPr id="6" name="Rectangle 5"/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pPr algn="r"/>
            <a:fld id="{9668B50E-0B48-4566-8609-C51CF752A7DF}" type="datetimeFigureOut">
              <a:rPr kumimoji="0" lang="fr-FR">
                <a:solidFill>
                  <a:schemeClr val="bg1"/>
                </a:solidFill>
              </a:rPr>
              <a:pPr algn="r"/>
              <a:t>12/12/2019</a:t>
            </a:fld>
            <a:endParaRPr kumimoji="0" lang="fr-FR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8A4431D5-1B33-458B-8AFD-CECCB0FA18CB}" type="slidenum">
              <a:rPr kumimoji="0" lang="fr-FR">
                <a:solidFill>
                  <a:srgbClr val="FFFFFF"/>
                </a:solidFill>
              </a:rPr>
              <a:pPr/>
              <a:t>‹N°›</a:t>
            </a:fld>
            <a:endParaRPr kumimoji="0" lang="fr-FR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poses : paysage 3 poses, portrait 2 pos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228600" y="34290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/>
              <a:t>Cliquez sur l'icône pour ajouter une image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7"/>
          </p:nvPr>
        </p:nvSpPr>
        <p:spPr>
          <a:xfrm>
            <a:off x="2438400" y="228600"/>
            <a:ext cx="5562600" cy="4171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/>
              <a:t>Cliquez sur l'icône pour ajouter une image</a:t>
            </a:r>
            <a:endParaRPr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/>
              <a:t>Cliquez sur l'icône pour ajouter une image</a:t>
            </a:r>
            <a:endParaRPr/>
          </a:p>
        </p:txBody>
      </p:sp>
      <p:sp>
        <p:nvSpPr>
          <p:cNvPr id="31" name="Picture Placeholder 30"/>
          <p:cNvSpPr>
            <a:spLocks noGrp="1"/>
          </p:cNvSpPr>
          <p:nvPr>
            <p:ph type="pic" sz="quarter" idx="27"/>
          </p:nvPr>
        </p:nvSpPr>
        <p:spPr>
          <a:xfrm>
            <a:off x="52578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/>
              <a:t>Cliquez sur l'icône pour ajouter une image</a:t>
            </a:r>
            <a:endParaRPr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28"/>
          </p:nvPr>
        </p:nvSpPr>
        <p:spPr>
          <a:xfrm>
            <a:off x="24384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/>
              <a:t>Cliquez sur l'icône pour ajouter une image</a:t>
            </a:r>
            <a:endParaRPr/>
          </a:p>
        </p:txBody>
      </p:sp>
      <p:sp>
        <p:nvSpPr>
          <p:cNvPr id="7" name="Rectangle 6"/>
          <p:cNvSpPr>
            <a:spLocks noGrp="1"/>
          </p:cNvSpPr>
          <p:nvPr>
            <p:ph type="dt" sz="half" idx="29"/>
          </p:nvPr>
        </p:nvSpPr>
        <p:spPr/>
        <p:txBody>
          <a:bodyPr/>
          <a:lstStyle/>
          <a:p>
            <a:pPr algn="r"/>
            <a:fld id="{9668B50E-0B48-4566-8609-C51CF752A7DF}" type="datetimeFigureOut">
              <a:rPr kumimoji="0" lang="fr-FR">
                <a:solidFill>
                  <a:schemeClr val="bg1"/>
                </a:solidFill>
              </a:rPr>
              <a:pPr algn="r"/>
              <a:t>12/12/2019</a:t>
            </a:fld>
            <a:endParaRPr kumimoji="0" lang="fr-FR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0"/>
          </p:nvPr>
        </p:nvSpPr>
        <p:spPr/>
        <p:txBody>
          <a:bodyPr/>
          <a:lstStyle/>
          <a:p>
            <a:fld id="{8A4431D5-1B33-458B-8AFD-CECCB0FA18CB}" type="slidenum">
              <a:rPr kumimoji="0" lang="fr-FR">
                <a:solidFill>
                  <a:srgbClr val="FFFFFF"/>
                </a:solidFill>
              </a:rPr>
              <a:pPr/>
              <a:t>‹N°›</a:t>
            </a:fld>
            <a:endParaRPr kumimoji="0" lang="fr-FR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1"/>
          </p:nvPr>
        </p:nvSpPr>
        <p:spPr/>
        <p:txBody>
          <a:bodyPr/>
          <a:lstStyle/>
          <a:p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poses : paysage 2 poses, portrait 3 pos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/>
              <a:t>Cliquez sur l'icône pour ajouter une image</a:t>
            </a:r>
            <a:endParaRPr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29"/>
          </p:nvPr>
        </p:nvSpPr>
        <p:spPr>
          <a:xfrm>
            <a:off x="228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/>
              <a:t>Cliquez sur l'icône pour ajouter une image</a:t>
            </a:r>
            <a:endParaRPr/>
          </a:p>
        </p:txBody>
      </p:sp>
      <p:sp>
        <p:nvSpPr>
          <p:cNvPr id="27" name="Picture Placeholder 26"/>
          <p:cNvSpPr>
            <a:spLocks noGrp="1"/>
          </p:cNvSpPr>
          <p:nvPr>
            <p:ph type="pic" sz="quarter" idx="30"/>
          </p:nvPr>
        </p:nvSpPr>
        <p:spPr>
          <a:xfrm>
            <a:off x="4419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/>
              <a:t>Cliquez sur l'icône pour ajouter une image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7"/>
          </p:nvPr>
        </p:nvSpPr>
        <p:spPr>
          <a:xfrm>
            <a:off x="30099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/>
              <a:t>Cliquez sur l'icône pour ajouter une image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28"/>
          </p:nvPr>
        </p:nvSpPr>
        <p:spPr>
          <a:xfrm>
            <a:off x="57912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/>
              <a:t>Cliquez sur l'icône pour ajouter une image</a:t>
            </a:r>
            <a:endParaRPr/>
          </a:p>
        </p:txBody>
      </p:sp>
      <p:sp>
        <p:nvSpPr>
          <p:cNvPr id="8" name="Rectangle 7"/>
          <p:cNvSpPr>
            <a:spLocks noGrp="1"/>
          </p:cNvSpPr>
          <p:nvPr>
            <p:ph type="dt" sz="half" idx="31"/>
          </p:nvPr>
        </p:nvSpPr>
        <p:spPr/>
        <p:txBody>
          <a:bodyPr/>
          <a:lstStyle/>
          <a:p>
            <a:pPr algn="r"/>
            <a:fld id="{9668B50E-0B48-4566-8609-C51CF752A7DF}" type="datetimeFigureOut">
              <a:rPr kumimoji="0" lang="fr-FR">
                <a:solidFill>
                  <a:schemeClr val="bg1"/>
                </a:solidFill>
              </a:rPr>
              <a:pPr algn="r"/>
              <a:t>12/12/2019</a:t>
            </a:fld>
            <a:endParaRPr kumimoji="0" lang="fr-FR"/>
          </a:p>
        </p:txBody>
      </p:sp>
      <p:sp>
        <p:nvSpPr>
          <p:cNvPr id="10" name="Rectangle 9"/>
          <p:cNvSpPr>
            <a:spLocks noGrp="1"/>
          </p:cNvSpPr>
          <p:nvPr>
            <p:ph type="sldNum" sz="quarter" idx="32"/>
          </p:nvPr>
        </p:nvSpPr>
        <p:spPr/>
        <p:txBody>
          <a:bodyPr/>
          <a:lstStyle/>
          <a:p>
            <a:fld id="{8A4431D5-1B33-458B-8AFD-CECCB0FA18CB}" type="slidenum">
              <a:rPr kumimoji="0" lang="fr-FR">
                <a:solidFill>
                  <a:srgbClr val="FFFFFF"/>
                </a:solidFill>
              </a:rPr>
              <a:pPr/>
              <a:t>‹N°›</a:t>
            </a:fld>
            <a:endParaRPr kumimoji="0" lang="fr-FR"/>
          </a:p>
        </p:txBody>
      </p:sp>
      <p:sp>
        <p:nvSpPr>
          <p:cNvPr id="11" name="Rectangle 10"/>
          <p:cNvSpPr>
            <a:spLocks noGrp="1"/>
          </p:cNvSpPr>
          <p:nvPr>
            <p:ph type="ftr" sz="quarter" idx="33"/>
          </p:nvPr>
        </p:nvSpPr>
        <p:spPr/>
        <p:txBody>
          <a:bodyPr/>
          <a:lstStyle/>
          <a:p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ré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2133600" y="762000"/>
            <a:ext cx="4873334" cy="48768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fr-FR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fr-FR"/>
              <a:t>Cliquez sur l'icône pour ajouter une image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2133600" y="5715000"/>
            <a:ext cx="4876800" cy="8382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fr-FR" sz="2000" i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pPr algn="r"/>
            <a:fld id="{9668B50E-0B48-4566-8609-C51CF752A7DF}" type="datetimeFigureOut">
              <a:rPr kumimoji="0" lang="fr-FR">
                <a:solidFill>
                  <a:schemeClr val="bg1"/>
                </a:solidFill>
              </a:rPr>
              <a:pPr algn="r"/>
              <a:t>12/12/2019</a:t>
            </a:fld>
            <a:endParaRPr kumimoji="0" lang="fr-FR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8A4431D5-1B33-458B-8AFD-CECCB0FA18CB}" type="slidenum">
              <a:rPr kumimoji="0" lang="fr-FR">
                <a:solidFill>
                  <a:srgbClr val="FFFFFF"/>
                </a:solidFill>
              </a:rPr>
              <a:pPr/>
              <a:t>‹N°›</a:t>
            </a:fld>
            <a:endParaRPr kumimoji="0" lang="fr-FR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ré 2 poses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95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fr-FR"/>
              <a:t>Cliquez sur l'icône pour ajouter une image</a:t>
            </a:r>
            <a:endParaRPr/>
          </a:p>
        </p:txBody>
      </p:sp>
      <p:sp>
        <p:nvSpPr>
          <p:cNvPr id="7" name="Picture Placeholder 6"/>
          <p:cNvSpPr>
            <a:spLocks noGrp="1" noChangeAspect="1"/>
          </p:cNvSpPr>
          <p:nvPr>
            <p:ph type="pic" sz="quarter" idx="14"/>
          </p:nvPr>
        </p:nvSpPr>
        <p:spPr>
          <a:xfrm>
            <a:off x="114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fr-FR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fr-FR"/>
              <a:t>Cliquez sur l'icône pour ajouter une image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495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fr-FR" sz="2000" i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14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fr-FR" sz="2000" i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pPr algn="r"/>
            <a:fld id="{9668B50E-0B48-4566-8609-C51CF752A7DF}" type="datetimeFigureOut">
              <a:rPr kumimoji="0" lang="fr-FR">
                <a:solidFill>
                  <a:schemeClr val="bg1"/>
                </a:solidFill>
              </a:rPr>
              <a:pPr algn="r"/>
              <a:t>12/12/2019</a:t>
            </a:fld>
            <a:endParaRPr kumimoji="0" lang="fr-FR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8A4431D5-1B33-458B-8AFD-CECCB0FA18CB}" type="slidenum">
              <a:rPr kumimoji="0" lang="fr-FR">
                <a:solidFill>
                  <a:srgbClr val="FFFFFF"/>
                </a:solidFill>
              </a:rPr>
              <a:pPr/>
              <a:t>‹N°›</a:t>
            </a:fld>
            <a:endParaRPr kumimoji="0" lang="fr-FR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ys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 noChangeAspect="1"/>
          </p:cNvSpPr>
          <p:nvPr>
            <p:ph type="pic" sz="quarter" idx="10"/>
          </p:nvPr>
        </p:nvSpPr>
        <p:spPr>
          <a:xfrm>
            <a:off x="533400" y="218390"/>
            <a:ext cx="7467600" cy="56007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/>
              <a:t>Cliquez sur l'icône pour ajouter une image</a:t>
            </a:r>
            <a:endParaRPr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 hasCustomPrompt="1"/>
          </p:nvPr>
        </p:nvSpPr>
        <p:spPr>
          <a:xfrm>
            <a:off x="533400" y="5943600"/>
            <a:ext cx="7467600" cy="7620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fr-FR" sz="2400" i="0" baseline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pPr algn="r"/>
            <a:fld id="{9668B50E-0B48-4566-8609-C51CF752A7DF}" type="datetimeFigureOut">
              <a:rPr kumimoji="0" lang="fr-FR">
                <a:solidFill>
                  <a:schemeClr val="bg1"/>
                </a:solidFill>
              </a:rPr>
              <a:pPr algn="r"/>
              <a:t>12/12/2019</a:t>
            </a:fld>
            <a:endParaRPr kumimoji="0" lang="fr-FR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8A4431D5-1B33-458B-8AFD-CECCB0FA18CB}" type="slidenum">
              <a:rPr kumimoji="0" lang="fr-FR">
                <a:solidFill>
                  <a:srgbClr val="FFFFFF"/>
                </a:solidFill>
              </a:rPr>
              <a:pPr/>
              <a:t>‹N°›</a:t>
            </a:fld>
            <a:endParaRPr kumimoji="0" lang="fr-FR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30"/>
          </p:nvPr>
        </p:nvSpPr>
        <p:spPr>
          <a:xfrm>
            <a:off x="228600" y="1524000"/>
            <a:ext cx="8229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fr-FR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fr-FR"/>
              <a:t>Cliquez sur l'icône pour ajouter une image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1" hasCustomPrompt="1"/>
          </p:nvPr>
        </p:nvSpPr>
        <p:spPr>
          <a:xfrm>
            <a:off x="228600" y="4343400"/>
            <a:ext cx="8229600" cy="1676400"/>
          </a:xfrm>
        </p:spPr>
        <p:txBody>
          <a:bodyPr tIns="91440" rIns="9144" bIns="91440" anchor="t"/>
          <a:lstStyle>
            <a:lvl1pPr marL="0" marR="0" indent="0" algn="r" eaLnBrk="1" latinLnBrk="0" hangingPunct="1">
              <a:buFontTx/>
              <a:buNone/>
              <a:defRPr kumimoji="0" lang="fr-FR" sz="2000" i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32"/>
          </p:nvPr>
        </p:nvSpPr>
        <p:spPr/>
        <p:txBody>
          <a:bodyPr/>
          <a:lstStyle/>
          <a:p>
            <a:pPr algn="r"/>
            <a:fld id="{9668B50E-0B48-4566-8609-C51CF752A7DF}" type="datetimeFigureOut">
              <a:rPr kumimoji="0" lang="fr-FR">
                <a:solidFill>
                  <a:schemeClr val="bg1"/>
                </a:solidFill>
              </a:rPr>
              <a:pPr algn="r"/>
              <a:t>12/12/2019</a:t>
            </a:fld>
            <a:endParaRPr kumimoji="0" lang="fr-FR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8A4431D5-1B33-458B-8AFD-CECCB0FA18CB}" type="slidenum">
              <a:rPr kumimoji="0" lang="fr-FR">
                <a:solidFill>
                  <a:srgbClr val="FFFFFF"/>
                </a:solidFill>
              </a:rPr>
              <a:pPr/>
              <a:t>‹N°›</a:t>
            </a:fld>
            <a:endParaRPr kumimoji="0" lang="fr-FR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4"/>
          </p:nvPr>
        </p:nvSpPr>
        <p:spPr/>
        <p:txBody>
          <a:bodyPr/>
          <a:lstStyle/>
          <a:p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latinLnBrk="0" hangingPunct="1"/>
            <a:r>
              <a:rPr lang="fr-FR"/>
              <a:t>Modifiez le style du titre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8B50E-0B48-4566-8609-C51CF752A7DF}" type="datetimeFigureOut">
              <a:pPr/>
              <a:t>12/12/2019</a:t>
            </a:fld>
            <a:endParaRPr kumimoji="0"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431D5-1B33-458B-8AFD-CECCB0FA18CB}" type="slidenum">
              <a:pPr/>
              <a:t>‹N°›</a:t>
            </a:fld>
            <a:endParaRPr kumimoji="0" lang="fr-FR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8B50E-0B48-4566-8609-C51CF752A7DF}" type="datetimeFigureOut">
              <a:pPr/>
              <a:t>12/12/2019</a:t>
            </a:fld>
            <a:endParaRPr kumimoji="0"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431D5-1B33-458B-8AFD-CECCB0FA18CB}" type="slidenum">
              <a:pPr/>
              <a:t>‹N°›</a:t>
            </a:fld>
            <a:endParaRPr kumimoji="0"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trait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0"/>
          </p:nvPr>
        </p:nvSpPr>
        <p:spPr>
          <a:xfrm>
            <a:off x="304800" y="228600"/>
            <a:ext cx="4754880" cy="63246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/>
              <a:t>Cliquez sur l'icône pour ajouter une image</a:t>
            </a:r>
            <a:endParaRPr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1" hasCustomPrompt="1"/>
          </p:nvPr>
        </p:nvSpPr>
        <p:spPr>
          <a:xfrm>
            <a:off x="5105400" y="228600"/>
            <a:ext cx="3200400" cy="3810000"/>
          </a:xfrm>
        </p:spPr>
        <p:txBody>
          <a:bodyPr tIns="91440" bIns="91440" anchor="t"/>
          <a:lstStyle>
            <a:lvl1pPr marL="0" marR="0" indent="0" algn="l" eaLnBrk="1" latinLnBrk="0" hangingPunct="1">
              <a:buFontTx/>
              <a:buNone/>
              <a:defRPr kumimoji="0" lang="fr-FR" sz="2000" i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pPr algn="r"/>
            <a:fld id="{9668B50E-0B48-4566-8609-C51CF752A7DF}" type="datetimeFigureOut">
              <a:rPr kumimoji="0" lang="fr-FR">
                <a:solidFill>
                  <a:schemeClr val="bg1"/>
                </a:solidFill>
              </a:rPr>
              <a:pPr algn="r"/>
              <a:t>12/12/2019</a:t>
            </a:fld>
            <a:endParaRPr kumimoji="0" lang="fr-FR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8A4431D5-1B33-458B-8AFD-CECCB0FA18CB}" type="slidenum">
              <a:rPr kumimoji="0" lang="fr-FR">
                <a:solidFill>
                  <a:srgbClr val="FFFFFF"/>
                </a:solidFill>
              </a:rPr>
              <a:pPr/>
              <a:t>‹N°›</a:t>
            </a:fld>
            <a:endParaRPr kumimoji="0" lang="fr-FR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ysage en mode Plein écr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0" y="0"/>
            <a:ext cx="9144000" cy="6858000"/>
          </a:xfrm>
        </p:spPr>
        <p:txBody>
          <a:bodyPr anchor="t"/>
          <a:lstStyle/>
          <a:p>
            <a:pPr marL="0" marR="0" indent="0" algn="ctr">
              <a:buFontTx/>
              <a:buNone/>
            </a:pPr>
            <a:r>
              <a:rPr kumimoji="0" lang="fr-FR" i="0"/>
              <a:t>Cliquez sur l'icône pour ajouter une image en mode Page entière</a:t>
            </a:r>
            <a:endParaRPr kumimoji="0" lang="fr-FR" i="0" baseline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 algn="r"/>
            <a:fld id="{9668B50E-0B48-4566-8609-C51CF752A7DF}" type="datetimeFigureOut">
              <a:rPr kumimoji="0" lang="fr-FR">
                <a:solidFill>
                  <a:schemeClr val="bg1"/>
                </a:solidFill>
              </a:rPr>
              <a:pPr algn="r"/>
              <a:t>12/12/2019</a:t>
            </a:fld>
            <a:endParaRPr kumimoji="0" lang="fr-FR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431D5-1B33-458B-8AFD-CECCB0FA18CB}" type="slidenum">
              <a:rPr kumimoji="0" lang="fr-FR">
                <a:solidFill>
                  <a:srgbClr val="FFFFFF"/>
                </a:solidFill>
              </a:rPr>
              <a:pPr/>
              <a:t>‹N°›</a:t>
            </a:fld>
            <a:endParaRPr kumimoji="0" lang="fr-FR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d'albu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fr-FR"/>
          </a:p>
        </p:txBody>
      </p:sp>
      <p:sp>
        <p:nvSpPr>
          <p:cNvPr id="23" name="Rectangle 22"/>
          <p:cNvSpPr/>
          <p:nvPr userDrawn="1"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fr-FR"/>
          </a:p>
        </p:txBody>
      </p:sp>
      <p:sp>
        <p:nvSpPr>
          <p:cNvPr id="24" name="Rectangle 23"/>
          <p:cNvSpPr/>
          <p:nvPr userDrawn="1"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fr-FR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435429" y="2146300"/>
            <a:ext cx="2362200" cy="21971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/>
              <a:t>Cliquez sur l'icône pour ajouter une image</a:t>
            </a:r>
            <a:endParaRPr/>
          </a:p>
        </p:txBody>
      </p:sp>
      <p:sp>
        <p:nvSpPr>
          <p:cNvPr id="17" name="Rectangle 16"/>
          <p:cNvSpPr/>
          <p:nvPr/>
        </p:nvSpPr>
        <p:spPr>
          <a:xfrm rot="10800000" flipV="1">
            <a:off x="435429" y="6172200"/>
            <a:ext cx="7086600" cy="6858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fr-FR"/>
          </a:p>
        </p:txBody>
      </p:sp>
      <p:sp>
        <p:nvSpPr>
          <p:cNvPr id="22" name="Rectangle 21"/>
          <p:cNvSpPr/>
          <p:nvPr userDrawn="1"/>
        </p:nvSpPr>
        <p:spPr>
          <a:xfrm>
            <a:off x="435429" y="0"/>
            <a:ext cx="7086600" cy="19812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fr-FR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 hasCustomPrompt="1"/>
          </p:nvPr>
        </p:nvSpPr>
        <p:spPr>
          <a:xfrm>
            <a:off x="435429" y="5791200"/>
            <a:ext cx="7086600" cy="381000"/>
          </a:xfrm>
          <a:solidFill>
            <a:schemeClr val="accent3"/>
          </a:solidFill>
        </p:spPr>
        <p:txBody>
          <a:bodyPr vert="horz" anchor="ctr"/>
          <a:lstStyle>
            <a:lvl1pPr marL="0" indent="0" algn="l" eaLnBrk="1" latinLnBrk="0" hangingPunct="1">
              <a:buFontTx/>
              <a:buNone/>
              <a:defRPr kumimoji="0" lang="fr-FR" sz="1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kumimoji="0" lang="fr-FR"/>
              <a:t>Cliquez pour ajouter un sous-titre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7" hasCustomPrompt="1"/>
          </p:nvPr>
        </p:nvSpPr>
        <p:spPr>
          <a:xfrm>
            <a:off x="435429" y="4495800"/>
            <a:ext cx="7086600" cy="1295400"/>
          </a:xfrm>
          <a:solidFill>
            <a:schemeClr val="accent6"/>
          </a:solidFill>
        </p:spPr>
        <p:txBody>
          <a:bodyPr vert="horz" anchor="ctr"/>
          <a:lstStyle>
            <a:lvl1pPr marL="0" indent="0" algn="l" eaLnBrk="1" latinLnBrk="0" hangingPunct="1">
              <a:buFontTx/>
              <a:buNone/>
              <a:defRPr kumimoji="0" lang="fr-FR" sz="3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kumimoji="0" lang="fr-FR"/>
              <a:t>Cliquez pour ajouter un titre de section</a:t>
            </a:r>
          </a:p>
        </p:txBody>
      </p:sp>
      <p:sp>
        <p:nvSpPr>
          <p:cNvPr id="29" name="Picture Placeholder 28"/>
          <p:cNvSpPr>
            <a:spLocks noGrp="1"/>
          </p:cNvSpPr>
          <p:nvPr>
            <p:ph type="pic" sz="quarter" idx="18"/>
          </p:nvPr>
        </p:nvSpPr>
        <p:spPr>
          <a:xfrm>
            <a:off x="29500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FontTx/>
              <a:buNone/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/>
              <a:t>Cliquez sur l'icône pour ajouter une image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9"/>
          </p:nvPr>
        </p:nvSpPr>
        <p:spPr>
          <a:xfrm>
            <a:off x="53122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FontTx/>
              <a:buNone/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/>
              <a:t>Cliquez sur l'icône pour ajouter une image</a:t>
            </a:r>
            <a:endParaRPr/>
          </a:p>
        </p:txBody>
      </p:sp>
      <p:sp>
        <p:nvSpPr>
          <p:cNvPr id="18" name="Rectangle 17"/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pPr algn="r"/>
            <a:fld id="{9668B50E-0B48-4566-8609-C51CF752A7DF}" type="datetimeFigureOut">
              <a:rPr kumimoji="0" lang="fr-FR">
                <a:solidFill>
                  <a:schemeClr val="bg1"/>
                </a:solidFill>
              </a:rPr>
              <a:pPr algn="r"/>
              <a:t>12/12/2019</a:t>
            </a:fld>
            <a:endParaRPr kumimoji="0" lang="fr-FR"/>
          </a:p>
        </p:txBody>
      </p:sp>
      <p:sp>
        <p:nvSpPr>
          <p:cNvPr id="20" name="Rectangle 19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8A4431D5-1B33-458B-8AFD-CECCB0FA18CB}" type="slidenum">
              <a:rPr kumimoji="0" lang="fr-FR">
                <a:solidFill>
                  <a:srgbClr val="FFFFFF"/>
                </a:solidFill>
              </a:rPr>
              <a:pPr/>
              <a:t>‹N°›</a:t>
            </a:fld>
            <a:endParaRPr kumimoji="0" lang="fr-FR"/>
          </a:p>
        </p:txBody>
      </p:sp>
      <p:sp>
        <p:nvSpPr>
          <p:cNvPr id="21" name="Rectangle 20"/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trait 2 poses avec légen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27"/>
          <p:cNvSpPr>
            <a:spLocks noGrp="1" noChangeAspect="1"/>
          </p:cNvSpPr>
          <p:nvPr>
            <p:ph type="pic" sz="quarter" idx="10"/>
          </p:nvPr>
        </p:nvSpPr>
        <p:spPr>
          <a:xfrm>
            <a:off x="4341047" y="533400"/>
            <a:ext cx="3431353" cy="4575141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/>
              <a:t>Cliquez sur l'icône pour ajouter une image</a:t>
            </a:r>
            <a:endParaRPr/>
          </a:p>
        </p:txBody>
      </p:sp>
      <p:sp>
        <p:nvSpPr>
          <p:cNvPr id="31" name="Picture Placeholder 30"/>
          <p:cNvSpPr>
            <a:spLocks noGrp="1" noChangeAspect="1"/>
          </p:cNvSpPr>
          <p:nvPr>
            <p:ph type="pic" sz="quarter" idx="11"/>
          </p:nvPr>
        </p:nvSpPr>
        <p:spPr>
          <a:xfrm>
            <a:off x="685800" y="533400"/>
            <a:ext cx="3429000" cy="45720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/>
              <a:t>Cliquez sur l'icône pour ajouter une image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685800" y="5257800"/>
            <a:ext cx="3429000" cy="12192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fr-FR" sz="1800" baseline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343400" y="5257800"/>
            <a:ext cx="3429000" cy="12192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fr-FR" sz="1800" baseline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pPr algn="r"/>
            <a:fld id="{9668B50E-0B48-4566-8609-C51CF752A7DF}" type="datetimeFigureOut">
              <a:rPr kumimoji="0" lang="fr-FR">
                <a:solidFill>
                  <a:schemeClr val="bg1"/>
                </a:solidFill>
              </a:rPr>
              <a:pPr algn="r"/>
              <a:t>12/12/2019</a:t>
            </a:fld>
            <a:endParaRPr kumimoji="0" lang="fr-FR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8A4431D5-1B33-458B-8AFD-CECCB0FA18CB}" type="slidenum">
              <a:rPr kumimoji="0" lang="fr-FR">
                <a:solidFill>
                  <a:srgbClr val="FFFFFF"/>
                </a:solidFill>
              </a:rPr>
              <a:pPr/>
              <a:t>‹N°›</a:t>
            </a:fld>
            <a:endParaRPr kumimoji="0" lang="fr-FR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ysage 2 poses avec légen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icture Placeholder 30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/>
              <a:t>Cliquez sur l'icône pour ajouter une image</a:t>
            </a:r>
            <a:endParaRPr/>
          </a:p>
        </p:txBody>
      </p:sp>
      <p:sp>
        <p:nvSpPr>
          <p:cNvPr id="8" name="Picture Placeholder 7"/>
          <p:cNvSpPr>
            <a:spLocks noGrp="1" noChangeAspect="1"/>
          </p:cNvSpPr>
          <p:nvPr>
            <p:ph type="pic" sz="quarter" idx="14"/>
          </p:nvPr>
        </p:nvSpPr>
        <p:spPr>
          <a:xfrm>
            <a:off x="152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/>
              <a:t>Cliquez sur l'icône pour ajouter une image</a:t>
            </a:r>
            <a:endParaRPr/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4267200"/>
            <a:ext cx="4038600" cy="10668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fr-FR" sz="1800" baseline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7" hasCustomPrompt="1"/>
          </p:nvPr>
        </p:nvSpPr>
        <p:spPr>
          <a:xfrm>
            <a:off x="4343400" y="4267200"/>
            <a:ext cx="4038600" cy="10668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fr-FR" sz="1800" baseline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pPr algn="r"/>
            <a:fld id="{9668B50E-0B48-4566-8609-C51CF752A7DF}" type="datetimeFigureOut">
              <a:rPr kumimoji="0" lang="fr-FR">
                <a:solidFill>
                  <a:schemeClr val="bg1"/>
                </a:solidFill>
              </a:rPr>
              <a:pPr algn="r"/>
              <a:t>12/12/2019</a:t>
            </a:fld>
            <a:endParaRPr kumimoji="0" lang="fr-FR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8A4431D5-1B33-458B-8AFD-CECCB0FA18CB}" type="slidenum">
              <a:rPr kumimoji="0" lang="fr-FR">
                <a:solidFill>
                  <a:srgbClr val="FFFFFF"/>
                </a:solidFill>
              </a:rPr>
              <a:pPr/>
              <a:t>‹N°›</a:t>
            </a:fld>
            <a:endParaRPr kumimoji="0" lang="fr-FR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oses mélangé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 noChangeAspect="1"/>
          </p:cNvSpPr>
          <p:nvPr>
            <p:ph type="pic" sz="quarter" idx="11"/>
          </p:nvPr>
        </p:nvSpPr>
        <p:spPr>
          <a:xfrm>
            <a:off x="4724401" y="225552"/>
            <a:ext cx="3694176" cy="2770632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/>
              <a:t>Cliquez sur l'icône pour ajouter une image</a:t>
            </a:r>
            <a:endParaRPr/>
          </a:p>
        </p:txBody>
      </p:sp>
      <p:sp>
        <p:nvSpPr>
          <p:cNvPr id="21" name="Picture Placeholder 20"/>
          <p:cNvSpPr>
            <a:spLocks noGrp="1" noChangeAspect="1"/>
          </p:cNvSpPr>
          <p:nvPr>
            <p:ph type="pic" sz="quarter" idx="12"/>
          </p:nvPr>
        </p:nvSpPr>
        <p:spPr>
          <a:xfrm>
            <a:off x="152400" y="222504"/>
            <a:ext cx="4368557" cy="5824743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/>
              <a:t>Cliquez sur l'icône pour ajouter une image</a:t>
            </a:r>
            <a:endParaRPr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4724400" y="3124200"/>
            <a:ext cx="3694177" cy="2983987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fr-FR" sz="2000" i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algn="r"/>
            <a:fld id="{9668B50E-0B48-4566-8609-C51CF752A7DF}" type="datetimeFigureOut">
              <a:rPr kumimoji="0" lang="fr-FR">
                <a:solidFill>
                  <a:schemeClr val="bg1"/>
                </a:solidFill>
              </a:rPr>
              <a:pPr algn="r"/>
              <a:t>12/12/2019</a:t>
            </a:fld>
            <a:endParaRPr kumimoji="0" lang="fr-FR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A4431D5-1B33-458B-8AFD-CECCB0FA18CB}" type="slidenum">
              <a:rPr kumimoji="0" lang="fr-FR">
                <a:solidFill>
                  <a:srgbClr val="FFFFFF"/>
                </a:solidFill>
              </a:rPr>
              <a:pPr/>
              <a:t>‹N°›</a:t>
            </a:fld>
            <a:endParaRPr kumimoji="0" lang="fr-FR"/>
          </a:p>
        </p:txBody>
      </p:sp>
      <p:sp>
        <p:nvSpPr>
          <p:cNvPr id="7" name="Rectangle 6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trait 3 poses avec légen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/>
          <p:cNvSpPr>
            <a:spLocks noGrp="1" noChangeAspect="1"/>
          </p:cNvSpPr>
          <p:nvPr>
            <p:ph type="pic" sz="quarter" idx="10"/>
          </p:nvPr>
        </p:nvSpPr>
        <p:spPr>
          <a:xfrm>
            <a:off x="2286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/>
              <a:t>Cliquez sur l'icône pour ajouter une image</a:t>
            </a:r>
            <a:endParaRPr/>
          </a:p>
        </p:txBody>
      </p:sp>
      <p:sp>
        <p:nvSpPr>
          <p:cNvPr id="29" name="Picture Placeholder 28"/>
          <p:cNvSpPr>
            <a:spLocks noGrp="1" noChangeAspect="1"/>
          </p:cNvSpPr>
          <p:nvPr>
            <p:ph type="pic" sz="quarter" idx="11"/>
          </p:nvPr>
        </p:nvSpPr>
        <p:spPr>
          <a:xfrm>
            <a:off x="30480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/>
              <a:t>Cliquez sur l'icône pour ajouter une image</a:t>
            </a:r>
            <a:endParaRPr/>
          </a:p>
        </p:txBody>
      </p:sp>
      <p:sp>
        <p:nvSpPr>
          <p:cNvPr id="10" name="Picture Placeholder 9"/>
          <p:cNvSpPr>
            <a:spLocks noGrp="1" noChangeAspect="1"/>
          </p:cNvSpPr>
          <p:nvPr>
            <p:ph type="pic" sz="quarter" idx="12"/>
          </p:nvPr>
        </p:nvSpPr>
        <p:spPr>
          <a:xfrm>
            <a:off x="58674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/>
              <a:t>Cliquez sur l'icône pour ajouter une image</a:t>
            </a:r>
            <a:endParaRPr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 hasCustomPrompt="1"/>
          </p:nvPr>
        </p:nvSpPr>
        <p:spPr>
          <a:xfrm>
            <a:off x="2286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fr-FR" sz="2000" baseline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 hasCustomPrompt="1"/>
          </p:nvPr>
        </p:nvSpPr>
        <p:spPr>
          <a:xfrm>
            <a:off x="30480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fr-FR" sz="2000" baseline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58674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fr-FR" sz="2000" baseline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30" name="Rectangle 29"/>
          <p:cNvSpPr/>
          <p:nvPr/>
        </p:nvSpPr>
        <p:spPr>
          <a:xfrm>
            <a:off x="8889273" y="0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fr-FR"/>
          </a:p>
        </p:txBody>
      </p:sp>
      <p:sp>
        <p:nvSpPr>
          <p:cNvPr id="9" name="Rectangle 8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pPr algn="r"/>
            <a:fld id="{9668B50E-0B48-4566-8609-C51CF752A7DF}" type="datetimeFigureOut">
              <a:rPr kumimoji="0" lang="fr-FR">
                <a:solidFill>
                  <a:schemeClr val="bg1"/>
                </a:solidFill>
              </a:rPr>
              <a:pPr algn="r"/>
              <a:t>12/12/2019</a:t>
            </a:fld>
            <a:endParaRPr kumimoji="0" lang="fr-FR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8A4431D5-1B33-458B-8AFD-CECCB0FA18CB}" type="slidenum">
              <a:rPr kumimoji="0" lang="fr-FR">
                <a:solidFill>
                  <a:srgbClr val="FFFFFF"/>
                </a:solidFill>
              </a:rPr>
              <a:pPr/>
              <a:t>‹N°›</a:t>
            </a:fld>
            <a:endParaRPr kumimoji="0" lang="fr-FR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fr-FR"/>
          </a:p>
        </p:txBody>
      </p:sp>
      <p:sp>
        <p:nvSpPr>
          <p:cNvPr id="8" name="Rectangle 7"/>
          <p:cNvSpPr/>
          <p:nvPr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fr-FR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848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pPr eaLnBrk="1" latinLnBrk="0" hangingPunct="1"/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7848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fr-FR"/>
              <a:t>Modifiez les styles du texte du masque</a:t>
            </a:r>
          </a:p>
          <a:p>
            <a:pPr lvl="1" eaLnBrk="1" latinLnBrk="0" hangingPunct="1"/>
            <a:r>
              <a:rPr kumimoji="0" lang="fr-FR"/>
              <a:t>Deuxième niveau</a:t>
            </a:r>
          </a:p>
          <a:p>
            <a:pPr lvl="2" eaLnBrk="1" latinLnBrk="0" hangingPunct="1"/>
            <a:r>
              <a:rPr kumimoji="0" lang="fr-FR"/>
              <a:t>Troisième niveau</a:t>
            </a:r>
          </a:p>
          <a:p>
            <a:pPr lvl="3" eaLnBrk="1" latinLnBrk="0" hangingPunct="1"/>
            <a:r>
              <a:rPr kumimoji="0" lang="fr-FR"/>
              <a:t>Quatrième niveau</a:t>
            </a:r>
          </a:p>
          <a:p>
            <a:pPr lvl="4" eaLnBrk="1" latinLnBrk="0" hangingPunct="1"/>
            <a:r>
              <a:rPr kumimoji="0" lang="fr-FR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696200" y="1012825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fr-FR" sz="1200">
                <a:solidFill>
                  <a:schemeClr val="bg1"/>
                </a:solidFill>
              </a:defRPr>
            </a:lvl1pPr>
            <a:extLst/>
          </a:lstStyle>
          <a:p>
            <a:pPr algn="r"/>
            <a:fld id="{9668B50E-0B48-4566-8609-C51CF752A7DF}" type="datetimeFigureOut">
              <a:rPr kumimoji="0" lang="fr-FR">
                <a:solidFill>
                  <a:schemeClr val="bg1"/>
                </a:solidFill>
              </a:rPr>
              <a:pPr algn="r"/>
              <a:t>12/12/2019</a:t>
            </a:fld>
            <a:endParaRPr kumimoji="0" lang="fr-FR">
              <a:solidFill>
                <a:schemeClr val="bg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162800" y="3832226"/>
            <a:ext cx="32004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lang="fr-FR" sz="1200">
                <a:solidFill>
                  <a:schemeClr val="bg1"/>
                </a:solidFill>
              </a:defRPr>
            </a:lvl1pPr>
            <a:extLst/>
          </a:lstStyle>
          <a:p>
            <a:pPr algn="l"/>
            <a:endParaRPr kumimoji="0" lang="fr-FR">
              <a:solidFill>
                <a:schemeClr val="bg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5400000">
            <a:off x="8278813" y="5962650"/>
            <a:ext cx="968375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fr-FR" sz="1200">
                <a:solidFill>
                  <a:schemeClr val="bg1"/>
                </a:solidFill>
              </a:defRPr>
            </a:lvl1pPr>
            <a:extLst/>
          </a:lstStyle>
          <a:p>
            <a:fld id="{8A4431D5-1B33-458B-8AFD-CECCB0FA18CB}" type="slidenum">
              <a:rPr kumimoji="0" lang="fr-FR">
                <a:solidFill>
                  <a:schemeClr val="bg1"/>
                </a:solidFill>
              </a:rPr>
              <a:pPr/>
              <a:t>‹N°›</a:t>
            </a:fld>
            <a:endParaRPr kumimoji="0" lang="fr-FR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ransition>
    <p:fade/>
  </p:transition>
  <p:txStyles>
    <p:titleStyle>
      <a:lvl1pPr algn="ctr" rtl="0" eaLnBrk="1" latinLnBrk="0" hangingPunct="1">
        <a:spcBef>
          <a:spcPct val="0"/>
        </a:spcBef>
        <a:buNone/>
        <a:defRPr kumimoji="0" lang="fr-FR" sz="4400" kern="1200">
          <a:solidFill>
            <a:schemeClr val="tx2"/>
          </a:solidFill>
          <a:latin typeface="+mj-lt"/>
          <a:ea typeface="+mj-ea"/>
          <a:cs typeface="+mj-cs"/>
        </a:defRPr>
      </a:lvl1pPr>
      <a:extLst/>
    </p:titleStyle>
    <p:bodyStyle>
      <a:lvl1pPr marL="342900" indent="-342900" algn="l" rtl="0" eaLnBrk="1" latinLnBrk="0" hangingPunct="1">
        <a:spcBef>
          <a:spcPct val="20000"/>
        </a:spcBef>
        <a:buFont typeface="Arial"/>
        <a:buChar char="•"/>
        <a:defRPr kumimoji="0" lang="fr-FR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Font typeface="Arial"/>
        <a:buChar char="–"/>
        <a:defRPr kumimoji="0" lang="fr-FR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Font typeface="Arial"/>
        <a:buChar char="•"/>
        <a:defRPr kumimoji="0" lang="fr-FR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Font typeface="Arial"/>
        <a:buChar char="–"/>
        <a:defRPr kumimoji="0" lang="fr-FR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Font typeface="Arial"/>
        <a:buChar char="»"/>
        <a:defRPr kumimoji="0" lang="fr-FR"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lang="fr-FR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lang="fr-FR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lang="fr-FR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lang="fr-FR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lang="fr-FR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lang="fr-FR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lang="fr-FR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lang="fr-FR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lang="fr-FR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lang="fr-FR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lang="fr-FR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lang="fr-FR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lang="fr-FR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j0178459.jpg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00" y="486156"/>
            <a:ext cx="6858000" cy="45719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>
            <a:prstTxWarp prst="textPlain">
              <a:avLst/>
            </a:prstTxWarp>
            <a:scene3d>
              <a:camera prst="perspectiveRelaxedModerately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r>
              <a:rPr lang="fr-FR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Photos de voyages</a:t>
            </a:r>
          </a:p>
        </p:txBody>
      </p:sp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Espace réservé pour une image  5"/>
          <p:cNvPicPr>
            <a:picLocks noGrp="1" noChangeAspect="1"/>
          </p:cNvPicPr>
          <p:nvPr>
            <p:ph type="pic" sz="quarter" idx="14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7" name="Espace réservé pour une image  6"/>
          <p:cNvPicPr>
            <a:picLocks noGrp="1" noChangeAspect="1"/>
          </p:cNvPicPr>
          <p:nvPr>
            <p:ph type="pic" sz="quarter" idx="18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8" name="Espace réservé pour une image  7"/>
          <p:cNvPicPr>
            <a:picLocks noGrp="1" noChangeAspect="1"/>
          </p:cNvPicPr>
          <p:nvPr>
            <p:ph type="pic" sz="quarter" idx="22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9" name="Espace réservé pour une image  8"/>
          <p:cNvPicPr>
            <a:picLocks noGrp="1" noChangeAspect="1"/>
          </p:cNvPicPr>
          <p:nvPr>
            <p:ph type="pic" sz="quarter" idx="23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22190459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Espace réservé pour une image  6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9" name="Espace réservé pour une image  8"/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pic>
        <p:nvPicPr>
          <p:cNvPr id="10" name="Espace réservé pour une image  9"/>
          <p:cNvPicPr>
            <a:picLocks noGrp="1" noChangeAspect="1"/>
          </p:cNvPicPr>
          <p:nvPr>
            <p:ph type="pic" sz="quarter" idx="13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Espace réservé du texte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CA" dirty="0"/>
              <a:t>La République</a:t>
            </a:r>
          </a:p>
        </p:txBody>
      </p:sp>
    </p:spTree>
    <p:extLst>
      <p:ext uri="{BB962C8B-B14F-4D97-AF65-F5344CB8AC3E}">
        <p14:creationId xmlns:p14="http://schemas.microsoft.com/office/powerpoint/2010/main" val="641280685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Espace réservé pour une image  9"/>
          <p:cNvPicPr>
            <a:picLocks noGrp="1" noChangeAspect="1"/>
          </p:cNvPicPr>
          <p:nvPr>
            <p:ph type="pic" sz="quarter" idx="14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Espace réservé du texte 2"/>
          <p:cNvSpPr>
            <a:spLocks noGrp="1"/>
          </p:cNvSpPr>
          <p:nvPr>
            <p:ph type="body" sz="quarter" idx="16"/>
          </p:nvPr>
        </p:nvSpPr>
        <p:spPr/>
        <p:txBody>
          <a:bodyPr>
            <a:normAutofit fontScale="92500" lnSpcReduction="10000"/>
          </a:bodyPr>
          <a:lstStyle/>
          <a:p>
            <a:endParaRPr lang="fr-CA"/>
          </a:p>
        </p:txBody>
      </p:sp>
      <p:pic>
        <p:nvPicPr>
          <p:cNvPr id="11" name="Espace réservé pour une image  10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Espace réservé pour une image  12"/>
          <p:cNvPicPr>
            <a:picLocks noGrp="1" noChangeAspect="1"/>
          </p:cNvPicPr>
          <p:nvPr>
            <p:ph type="pic" sz="quarter" idx="18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Espace réservé pour une image  13"/>
          <p:cNvPicPr>
            <a:picLocks noGrp="1" noChangeAspect="1"/>
          </p:cNvPicPr>
          <p:nvPr>
            <p:ph type="pic" sz="quarter" idx="19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Espace réservé du texte 6"/>
          <p:cNvSpPr>
            <a:spLocks noGrp="1"/>
          </p:cNvSpPr>
          <p:nvPr>
            <p:ph type="body" sz="quarter" idx="22"/>
          </p:nvPr>
        </p:nvSpPr>
        <p:spPr/>
        <p:txBody>
          <a:bodyPr>
            <a:normAutofit fontScale="92500" lnSpcReduction="10000"/>
          </a:bodyPr>
          <a:lstStyle/>
          <a:p>
            <a:endParaRPr lang="fr-CA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23"/>
          </p:nvPr>
        </p:nvSpPr>
        <p:spPr/>
        <p:txBody>
          <a:bodyPr>
            <a:normAutofit fontScale="92500" lnSpcReduction="10000"/>
          </a:bodyPr>
          <a:lstStyle/>
          <a:p>
            <a:endParaRPr lang="fr-CA"/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24"/>
          </p:nvPr>
        </p:nvSpPr>
        <p:spPr/>
        <p:txBody>
          <a:bodyPr>
            <a:normAutofit fontScale="92500" lnSpcReduction="10000"/>
          </a:bodyPr>
          <a:lstStyle/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201764482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Espace réservé pour une image  8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Espace réservé pour une image  5"/>
          <p:cNvPicPr>
            <a:picLocks noGrp="1" noChangeAspect="1"/>
          </p:cNvPicPr>
          <p:nvPr>
            <p:ph type="pic" sz="quarter" idx="1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Espace réservé pour une image  12"/>
          <p:cNvPicPr>
            <a:picLocks noGrp="1" noChangeAspect="1"/>
          </p:cNvPicPr>
          <p:nvPr>
            <p:ph type="pic" sz="quarter" idx="13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514512557"/>
      </p:ext>
    </p:extLst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Espace réservé pour une image  5"/>
          <p:cNvPicPr>
            <a:picLocks noGrp="1" noChangeAspect="1"/>
          </p:cNvPicPr>
          <p:nvPr>
            <p:ph type="pic" sz="quarter" idx="14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" name="Espace réservé du texte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fr-CA" dirty="0"/>
              <a:t>Au repos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fr-CA" dirty="0"/>
              <a:t>Un petit tour à dos d’âne</a:t>
            </a:r>
          </a:p>
        </p:txBody>
      </p:sp>
      <p:pic>
        <p:nvPicPr>
          <p:cNvPr id="9" name="Espace réservé pour une image  8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187688050"/>
      </p:ext>
    </p:extLst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Espace réservé pour une image  8"/>
          <p:cNvPicPr>
            <a:picLocks noGrp="1" noChangeAspect="1"/>
          </p:cNvPicPr>
          <p:nvPr>
            <p:ph type="pic" sz="quarter" idx="14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7" name="Espace réservé pour une image  6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8" name="Espace réservé pour une image  7"/>
          <p:cNvPicPr>
            <a:picLocks noGrp="1" noChangeAspect="1"/>
          </p:cNvPicPr>
          <p:nvPr>
            <p:ph type="pic" sz="quarter" idx="26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1" name="Espace réservé pour une image  10"/>
          <p:cNvPicPr>
            <a:picLocks noGrp="1" noChangeAspect="1"/>
          </p:cNvPicPr>
          <p:nvPr>
            <p:ph type="pic" sz="quarter" idx="27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0" name="Espace réservé pour une image  9"/>
          <p:cNvPicPr>
            <a:picLocks noGrp="1" noChangeAspect="1"/>
          </p:cNvPicPr>
          <p:nvPr>
            <p:ph type="pic" sz="quarter" idx="28"/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23993944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j0321055.jpg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3882" y="228600"/>
            <a:ext cx="4216399" cy="63246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 anchor="ctr" anchorCtr="0">
            <a:noAutofit/>
          </a:bodyPr>
          <a:lstStyle/>
          <a:p>
            <a:pPr algn="ctr"/>
            <a:r>
              <a:rPr lang="fr-FR" sz="4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Alaska</a:t>
            </a:r>
          </a:p>
          <a:p>
            <a:pPr algn="ctr"/>
            <a:r>
              <a:rPr lang="fr-FR" sz="4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Corse</a:t>
            </a:r>
          </a:p>
          <a:p>
            <a:pPr algn="ctr"/>
            <a:r>
              <a:rPr lang="fr-FR" sz="4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République</a:t>
            </a:r>
          </a:p>
        </p:txBody>
      </p:sp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j0341658.jpg"/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pic>
        <p:nvPicPr>
          <p:cNvPr id="18" name="crop_j0175548.png"/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pic>
        <p:nvPicPr>
          <p:cNvPr id="9" name="j0321087.jpg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4" name="Rectangle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L’Alaska</a:t>
            </a:r>
          </a:p>
        </p:txBody>
      </p:sp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Espace réservé pour une image  6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5" name="Espace réservé pour une image  4"/>
          <p:cNvPicPr>
            <a:picLocks noGrp="1" noChangeAspect="1"/>
          </p:cNvPicPr>
          <p:nvPr>
            <p:ph type="pic" sz="quarter" idx="1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6" name="Espace réservé pour une image  5"/>
          <p:cNvPicPr>
            <a:picLocks noGrp="1" noChangeAspect="1"/>
          </p:cNvPicPr>
          <p:nvPr>
            <p:ph type="pic" sz="quarter" idx="13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3333143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Espace réservé pour une image  10"/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Espace réservé pour une image  7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Espace réservé pour une image  6"/>
          <p:cNvPicPr>
            <a:picLocks noGrp="1" noChangeAspect="1"/>
          </p:cNvPicPr>
          <p:nvPr>
            <p:ph type="pic" sz="quarter" idx="26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Espace réservé pour une image  9"/>
          <p:cNvPicPr>
            <a:picLocks noGrp="1" noChangeAspect="1"/>
          </p:cNvPicPr>
          <p:nvPr>
            <p:ph type="pic" sz="quarter" idx="27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Espace réservé pour une image  8"/>
          <p:cNvPicPr>
            <a:picLocks noGrp="1" noChangeAspect="1"/>
          </p:cNvPicPr>
          <p:nvPr>
            <p:ph type="pic" sz="quarter" idx="28"/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646998808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pour une image  4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4401" y="379476"/>
            <a:ext cx="3694176" cy="2462783"/>
          </a:xfrm>
        </p:spPr>
      </p:pic>
      <p:pic>
        <p:nvPicPr>
          <p:cNvPr id="6" name="Espace réservé pour une image  5"/>
          <p:cNvPicPr>
            <a:picLocks noGrp="1" noChangeAspect="1"/>
          </p:cNvPicPr>
          <p:nvPr>
            <p:ph type="pic" sz="quarter" idx="1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Espace réservé du texte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463049515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Espace réservé pour une image  6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Espace réservé pour une image  7"/>
          <p:cNvPicPr>
            <a:picLocks noGrp="1" noChangeAspect="1"/>
          </p:cNvPicPr>
          <p:nvPr>
            <p:ph type="pic" sz="quarter" idx="1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Espace réservé pour une image  8"/>
          <p:cNvPicPr>
            <a:picLocks noGrp="1" noChangeAspect="1"/>
          </p:cNvPicPr>
          <p:nvPr>
            <p:ph type="pic" sz="quarter" idx="13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Espace réservé du texte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CA" dirty="0"/>
              <a:t>La Corse</a:t>
            </a:r>
          </a:p>
        </p:txBody>
      </p:sp>
    </p:spTree>
    <p:extLst>
      <p:ext uri="{BB962C8B-B14F-4D97-AF65-F5344CB8AC3E}">
        <p14:creationId xmlns:p14="http://schemas.microsoft.com/office/powerpoint/2010/main" val="3067589550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Espace réservé pour une image  6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5" name="Espace réservé pour une image  4"/>
          <p:cNvPicPr>
            <a:picLocks noGrp="1" noChangeAspect="1"/>
          </p:cNvPicPr>
          <p:nvPr>
            <p:ph type="pic" sz="quarter" idx="1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6" name="Espace réservé pour une image  5"/>
          <p:cNvPicPr>
            <a:picLocks noGrp="1" noChangeAspect="1"/>
          </p:cNvPicPr>
          <p:nvPr>
            <p:ph type="pic" sz="quarter" idx="13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43924216"/>
      </p:ext>
    </p:ext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Espace réservé pour une image  9"/>
          <p:cNvPicPr>
            <a:picLocks noGrp="1" noChangeAspect="1"/>
          </p:cNvPicPr>
          <p:nvPr>
            <p:ph type="pic" sz="quarter" idx="14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Espace réservé du texte 2"/>
          <p:cNvSpPr>
            <a:spLocks noGrp="1"/>
          </p:cNvSpPr>
          <p:nvPr>
            <p:ph type="body" sz="quarter" idx="16"/>
          </p:nvPr>
        </p:nvSpPr>
        <p:spPr/>
        <p:txBody>
          <a:bodyPr>
            <a:normAutofit fontScale="92500" lnSpcReduction="10000"/>
          </a:bodyPr>
          <a:lstStyle/>
          <a:p>
            <a:endParaRPr lang="fr-CA"/>
          </a:p>
        </p:txBody>
      </p:sp>
      <p:pic>
        <p:nvPicPr>
          <p:cNvPr id="11" name="Espace réservé pour une image  10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2" name="Espace réservé pour une image  11"/>
          <p:cNvPicPr>
            <a:picLocks noGrp="1" noChangeAspect="1"/>
          </p:cNvPicPr>
          <p:nvPr>
            <p:ph type="pic" sz="quarter" idx="18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3" name="Espace réservé pour une image  12"/>
          <p:cNvPicPr>
            <a:picLocks noGrp="1" noChangeAspect="1"/>
          </p:cNvPicPr>
          <p:nvPr>
            <p:ph type="pic" sz="quarter" idx="19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7" name="Espace réservé du texte 6"/>
          <p:cNvSpPr>
            <a:spLocks noGrp="1"/>
          </p:cNvSpPr>
          <p:nvPr>
            <p:ph type="body" sz="quarter" idx="22"/>
          </p:nvPr>
        </p:nvSpPr>
        <p:spPr/>
        <p:txBody>
          <a:bodyPr>
            <a:normAutofit fontScale="92500" lnSpcReduction="10000"/>
          </a:bodyPr>
          <a:lstStyle/>
          <a:p>
            <a:endParaRPr lang="fr-CA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23"/>
          </p:nvPr>
        </p:nvSpPr>
        <p:spPr/>
        <p:txBody>
          <a:bodyPr>
            <a:normAutofit fontScale="92500" lnSpcReduction="10000"/>
          </a:bodyPr>
          <a:lstStyle/>
          <a:p>
            <a:endParaRPr lang="fr-CA"/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24"/>
          </p:nvPr>
        </p:nvSpPr>
        <p:spPr/>
        <p:txBody>
          <a:bodyPr>
            <a:normAutofit fontScale="92500" lnSpcReduction="10000"/>
          </a:bodyPr>
          <a:lstStyle/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003109738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Album photo contemporain">
  <a:themeElements>
    <a:clrScheme name="Apothicaire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ContemporaryPhotoAlbum</Template>
  <TotalTime>0</TotalTime>
  <Words>22</Words>
  <Application>Microsoft Office PowerPoint</Application>
  <PresentationFormat>Affichage à l'écran (4:3)</PresentationFormat>
  <Paragraphs>12</Paragraphs>
  <Slides>15</Slides>
  <Notes>3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15</vt:i4>
      </vt:variant>
    </vt:vector>
  </HeadingPairs>
  <TitlesOfParts>
    <vt:vector size="18" baseType="lpstr">
      <vt:lpstr>Arial</vt:lpstr>
      <vt:lpstr>Calibri</vt:lpstr>
      <vt:lpstr>Album photo contemporain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2011-03-11T19:36:40Z</dcterms:created>
  <dcterms:modified xsi:type="dcterms:W3CDTF">2019-12-12T15:25:17Z</dcterms:modified>
</cp:coreProperties>
</file>